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A745-0ABE-40D5-896D-B9178C47269D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7613359-2BC9-4B28-B970-BE5861B6A018}" type="slidenum">
              <a:rPr lang="pt-BR" smtClean="0"/>
              <a:t>‹nº›</a:t>
            </a:fld>
            <a:endParaRPr lang="pt-B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234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A745-0ABE-40D5-896D-B9178C47269D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13359-2BC9-4B28-B970-BE5861B6A018}" type="slidenum">
              <a:rPr lang="pt-BR" smtClean="0"/>
              <a:t>‹nº›</a:t>
            </a:fld>
            <a:endParaRPr lang="pt-BR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79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A745-0ABE-40D5-896D-B9178C47269D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13359-2BC9-4B28-B970-BE5861B6A018}" type="slidenum">
              <a:rPr lang="pt-BR" smtClean="0"/>
              <a:t>‹nº›</a:t>
            </a:fld>
            <a:endParaRPr lang="pt-B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744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A745-0ABE-40D5-896D-B9178C47269D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13359-2BC9-4B28-B970-BE5861B6A018}" type="slidenum">
              <a:rPr lang="pt-BR" smtClean="0"/>
              <a:t>‹nº›</a:t>
            </a:fld>
            <a:endParaRPr lang="pt-BR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088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A745-0ABE-40D5-896D-B9178C47269D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13359-2BC9-4B28-B970-BE5861B6A018}" type="slidenum">
              <a:rPr lang="pt-BR" smtClean="0"/>
              <a:t>‹nº›</a:t>
            </a:fld>
            <a:endParaRPr lang="pt-BR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283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A745-0ABE-40D5-896D-B9178C47269D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13359-2BC9-4B28-B970-BE5861B6A018}" type="slidenum">
              <a:rPr lang="pt-BR" smtClean="0"/>
              <a:t>‹nº›</a:t>
            </a:fld>
            <a:endParaRPr lang="pt-BR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04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A745-0ABE-40D5-896D-B9178C47269D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13359-2BC9-4B28-B970-BE5861B6A0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5325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A745-0ABE-40D5-896D-B9178C47269D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13359-2BC9-4B28-B970-BE5861B6A018}" type="slidenum">
              <a:rPr lang="pt-BR" smtClean="0"/>
              <a:t>‹nº›</a:t>
            </a:fld>
            <a:endParaRPr lang="pt-BR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324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A689A745-0ABE-40D5-896D-B9178C47269D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13359-2BC9-4B28-B970-BE5861B6A018}" type="slidenum">
              <a:rPr lang="pt-BR" smtClean="0"/>
              <a:t>‹nº›</a:t>
            </a:fld>
            <a:endParaRPr lang="pt-B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690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A745-0ABE-40D5-896D-B9178C47269D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13359-2BC9-4B28-B970-BE5861B6A018}" type="slidenum">
              <a:rPr lang="pt-BR" smtClean="0"/>
              <a:t>‹nº›</a:t>
            </a:fld>
            <a:endParaRPr lang="pt-BR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3434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A745-0ABE-40D5-896D-B9178C47269D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13359-2BC9-4B28-B970-BE5861B6A018}" type="slidenum">
              <a:rPr lang="pt-BR" smtClean="0"/>
              <a:t>‹nº›</a:t>
            </a:fld>
            <a:endParaRPr lang="pt-BR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827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9A745-0ABE-40D5-896D-B9178C47269D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7613359-2BC9-4B28-B970-BE5861B6A018}" type="slidenum">
              <a:rPr lang="pt-BR" smtClean="0"/>
              <a:t>‹nº›</a:t>
            </a:fld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577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2AFAC8-93AA-F436-5FFA-E4569A7C4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Jorge Barcellos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BA547A-7D7F-863D-AD3F-ABA959DB2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sz="6000" dirty="0"/>
              <a:t>Curadoria Editorial</a:t>
            </a:r>
          </a:p>
          <a:p>
            <a:pPr lvl="1"/>
            <a:r>
              <a:rPr lang="pt-BR" dirty="0"/>
              <a:t>Não é editoria. É curadoria. </a:t>
            </a:r>
            <a:r>
              <a:rPr lang="pt-BR" b="1" dirty="0"/>
              <a:t>É cuidado</a:t>
            </a:r>
            <a:r>
              <a:rPr lang="pt-BR" dirty="0"/>
              <a:t>.</a:t>
            </a:r>
          </a:p>
          <a:p>
            <a:pPr lvl="1"/>
            <a:r>
              <a:rPr lang="pt-BR" dirty="0"/>
              <a:t>“A palavra “curador” vem do latim curare, que significa algo como “aquele que cuida”. Por um lado, talvez o curador editorial essa função de cuidar de um livro ou de uma coleção de artigos, mas o mais importante, a meu ver, é a capacidade (dos bons curadores…) de realmente entender e apreender o que há de mais relevante num determinado escrito e num determinado momento, e de articular isso sob a forma de livro que possa ser visto como obra de arte”. Jorge Barcellos</a:t>
            </a:r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3019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C650E-B44D-139F-7F42-1D647E8C5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fazemos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557F57-4F74-8601-7E17-E4BA79037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/>
              <a:t>Criação do </a:t>
            </a:r>
            <a:r>
              <a:rPr lang="pt-BR" b="1" dirty="0"/>
              <a:t>Conceito Editorial </a:t>
            </a:r>
            <a:r>
              <a:rPr lang="pt-BR" dirty="0"/>
              <a:t>da obra</a:t>
            </a:r>
          </a:p>
          <a:p>
            <a:r>
              <a:rPr lang="pt-BR" dirty="0"/>
              <a:t>Revisão e edição de textos </a:t>
            </a:r>
          </a:p>
          <a:p>
            <a:r>
              <a:rPr lang="pt-BR" dirty="0"/>
              <a:t>Design </a:t>
            </a:r>
            <a:r>
              <a:rPr lang="pt-BR"/>
              <a:t>gráfico e </a:t>
            </a:r>
            <a:r>
              <a:rPr lang="pt-BR" dirty="0"/>
              <a:t>criação de capas atraentes</a:t>
            </a:r>
          </a:p>
          <a:p>
            <a:r>
              <a:rPr lang="pt-BR" dirty="0"/>
              <a:t>Fornecimento de Ficha Catalográfica e ISBN</a:t>
            </a:r>
          </a:p>
          <a:p>
            <a:r>
              <a:rPr lang="pt-BR" dirty="0"/>
              <a:t>Diagramação (formatação e layout interno)</a:t>
            </a:r>
          </a:p>
          <a:p>
            <a:r>
              <a:rPr lang="pt-BR" dirty="0"/>
              <a:t>Assessoria para auto publicação e distribuição</a:t>
            </a:r>
          </a:p>
          <a:p>
            <a:r>
              <a:rPr lang="pt-BR" dirty="0"/>
              <a:t>Criação de página própria no </a:t>
            </a:r>
            <a:r>
              <a:rPr lang="pt-BR" b="1" dirty="0"/>
              <a:t>Clube dos Autores</a:t>
            </a:r>
          </a:p>
          <a:p>
            <a:r>
              <a:rPr lang="pt-BR" dirty="0"/>
              <a:t>Cards individuais de divulgação</a:t>
            </a:r>
          </a:p>
          <a:p>
            <a:r>
              <a:rPr lang="pt-BR" dirty="0"/>
              <a:t>Assessoria para Lançamento na Feira do Livro</a:t>
            </a:r>
          </a:p>
          <a:p>
            <a:r>
              <a:rPr lang="pt-BR" dirty="0"/>
              <a:t>Assessoria para encaminhamento de originais para concursos literários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6998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788E12-ED95-3D3D-52C6-63B52A25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CONCEITO EDITORIAL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B547E0-F784-E84C-D414-AC337FB7D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O </a:t>
            </a:r>
            <a:r>
              <a:rPr lang="pt-BR" b="1" dirty="0"/>
              <a:t>conceito editorial </a:t>
            </a:r>
            <a:r>
              <a:rPr lang="pt-BR" dirty="0"/>
              <a:t>é a ideia da obra escrita como objetivo de ensino e obra artística. Ela parte das necessidades expressivas do grupo organizado e as traduz em termos editoriais. Ele media as relações do livro com o sistema do livro (leitores, editoras, regras universitárias) criando condições para seu reconhecimento. Um livro não é a justaposição simples de  artigos. Ele é a trajetória de uma experiência. Ele expõe uma ordem de leitura, ele conduz o leitor a reflexão de forma integrada.  Como dar unidade de leitura à diversidade de experiências? Como criar os limites da sua própria leitura? São as questões da Curadoria Editorial, que traz para o autor a pergunta sobre como quer que seu livro seja lido pelo leitor. Esclarece os caminhos percorridos, a metodologia empregada, cuida para que o livro possa criar independência de seus autores, numa palavra, cresça. </a:t>
            </a:r>
          </a:p>
        </p:txBody>
      </p:sp>
    </p:spTree>
    <p:extLst>
      <p:ext uri="{BB962C8B-B14F-4D97-AF65-F5344CB8AC3E}">
        <p14:creationId xmlns:p14="http://schemas.microsoft.com/office/powerpoint/2010/main" val="1477977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340817-025F-9CA2-05B0-72A2DF2BE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fazemos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C75719-BB69-BEFF-1813-61B548751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1ª. Reunião: apresentação – formulação do conceito da obra</a:t>
            </a:r>
          </a:p>
          <a:p>
            <a:r>
              <a:rPr lang="pt-BR" dirty="0"/>
              <a:t>Estabelecemos cronograma de atividades com grupo interessado</a:t>
            </a:r>
          </a:p>
          <a:p>
            <a:r>
              <a:rPr lang="pt-BR" dirty="0"/>
              <a:t>Reuniões virtuais – presenciais de organização </a:t>
            </a:r>
          </a:p>
          <a:p>
            <a:r>
              <a:rPr lang="pt-BR" dirty="0"/>
              <a:t>Recebemos textos e sugerimos as adequações</a:t>
            </a:r>
          </a:p>
          <a:p>
            <a:r>
              <a:rPr lang="pt-BR" dirty="0"/>
              <a:t>Criamos arte de capa, miolo, orelha e demais peças gráficas (cartaz lançamento, cards individuais)</a:t>
            </a:r>
          </a:p>
          <a:p>
            <a:r>
              <a:rPr lang="pt-BR" dirty="0"/>
              <a:t>Aprovação da arte final pela equipe</a:t>
            </a:r>
          </a:p>
          <a:p>
            <a:r>
              <a:rPr lang="pt-BR" dirty="0"/>
              <a:t>Encaminhamos para produção </a:t>
            </a:r>
            <a:r>
              <a:rPr lang="pt-BR" i="1" dirty="0" err="1"/>
              <a:t>on</a:t>
            </a:r>
            <a:r>
              <a:rPr lang="pt-BR" i="1" dirty="0"/>
              <a:t> </a:t>
            </a:r>
            <a:r>
              <a:rPr lang="pt-BR" i="1" dirty="0" err="1"/>
              <a:t>demand</a:t>
            </a:r>
            <a:endParaRPr lang="pt-BR" i="1" dirty="0"/>
          </a:p>
          <a:p>
            <a:r>
              <a:rPr lang="pt-BR" dirty="0"/>
              <a:t>Agendamos para Feira do Livro e prêmios literários gaúchos</a:t>
            </a:r>
          </a:p>
          <a:p>
            <a:r>
              <a:rPr lang="pt-BR" dirty="0"/>
              <a:t>Orientamos ciclo de divulgação</a:t>
            </a:r>
          </a:p>
        </p:txBody>
      </p:sp>
    </p:spTree>
    <p:extLst>
      <p:ext uri="{BB962C8B-B14F-4D97-AF65-F5344CB8AC3E}">
        <p14:creationId xmlns:p14="http://schemas.microsoft.com/office/powerpoint/2010/main" val="2538875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4DB0C-0701-9454-9293-D56A6F624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precisamos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D0AD2F-B599-200C-EE90-90170E7BE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Lider do grupo interessado em publicação</a:t>
            </a:r>
          </a:p>
          <a:p>
            <a:r>
              <a:rPr lang="pt-BR" dirty="0"/>
              <a:t>Contatos dos autores para encaminhamentos de textos revisados</a:t>
            </a:r>
          </a:p>
          <a:p>
            <a:r>
              <a:rPr lang="pt-BR" dirty="0"/>
              <a:t>Imagens dos autores para constar do trabalho</a:t>
            </a:r>
          </a:p>
          <a:p>
            <a:r>
              <a:rPr lang="pt-BR" dirty="0"/>
              <a:t>Fotografia do autor e mini biografia (5 linhas)</a:t>
            </a:r>
          </a:p>
          <a:p>
            <a:r>
              <a:rPr lang="pt-BR" dirty="0"/>
              <a:t>Texto do autor em word</a:t>
            </a:r>
          </a:p>
          <a:p>
            <a:r>
              <a:rPr lang="pt-BR" dirty="0"/>
              <a:t>Avaliação de 2 propostas de capa pela equipe</a:t>
            </a:r>
          </a:p>
          <a:p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1238045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a">
  <a:themeElements>
    <a:clrScheme name="Gale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34</TotalTime>
  <Words>466</Words>
  <Application>Microsoft Office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8" baseType="lpstr">
      <vt:lpstr>Arial</vt:lpstr>
      <vt:lpstr>Gill Sans MT</vt:lpstr>
      <vt:lpstr>Galeria</vt:lpstr>
      <vt:lpstr>Jorge Barcellos</vt:lpstr>
      <vt:lpstr>O que fazemos</vt:lpstr>
      <vt:lpstr>CONCEITO EDITORIAL</vt:lpstr>
      <vt:lpstr>Como fazemos</vt:lpstr>
      <vt:lpstr>O que precisamos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Jorge Barcellos</dc:creator>
  <cp:lastModifiedBy>Jorge Barcellos</cp:lastModifiedBy>
  <cp:revision>2</cp:revision>
  <dcterms:created xsi:type="dcterms:W3CDTF">2024-07-01T13:19:04Z</dcterms:created>
  <dcterms:modified xsi:type="dcterms:W3CDTF">2024-07-01T13:53:17Z</dcterms:modified>
</cp:coreProperties>
</file>